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0"/>
  </p:notesMasterIdLst>
  <p:handoutMasterIdLst>
    <p:handoutMasterId r:id="rId21"/>
  </p:handoutMasterIdLst>
  <p:sldIdLst>
    <p:sldId id="355" r:id="rId7"/>
    <p:sldId id="397" r:id="rId8"/>
    <p:sldId id="398" r:id="rId9"/>
    <p:sldId id="399" r:id="rId10"/>
    <p:sldId id="400" r:id="rId11"/>
    <p:sldId id="403" r:id="rId12"/>
    <p:sldId id="401" r:id="rId13"/>
    <p:sldId id="260" r:id="rId14"/>
    <p:sldId id="261" r:id="rId15"/>
    <p:sldId id="262" r:id="rId16"/>
    <p:sldId id="263" r:id="rId17"/>
    <p:sldId id="264" r:id="rId18"/>
    <p:sldId id="402" r:id="rId1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119" d="100"/>
          <a:sy n="119" d="100"/>
        </p:scale>
        <p:origin x="12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08/02/2019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08/02/2019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03B696-DC61-4230-8F27-2708EFBA2D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E2D377B-F460-44A8-987E-B33A9937D242}" type="slidenum">
              <a:t>8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23333A1-BCBD-4119-85AA-01D694AE53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F08B56-0AFE-443F-BCA5-EBA25B618E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8BD8C-EB0C-4460-BCEE-4F1DA739CB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A0EA35-EDD3-4081-84D2-EAFEC62597AE}" type="slidenum">
              <a:t>9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44BE3A-CE1E-4E68-B4B7-03C676F17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6962B74-7393-44BB-9F6C-C74BC80F1C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285CF4-5340-4D4F-BC40-4F248A8C72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D5ECC6C-20E7-4C13-B701-3B5335E533AF}" type="slidenum">
              <a:t>10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977E71-7536-4A58-8D1C-E490223EE7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4FC0DD-49D2-4C0B-A0A6-ACA06ED453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35F4FB-FA1F-415B-9924-028A6B7421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74D7F75-77BE-44A5-BB98-0CE60B34F77D}" type="slidenum">
              <a:t>11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E63E4B-FA3B-420C-A4E5-3480266AEB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62B930-EAD1-4823-9587-EEF2F23169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1492F9-1F64-47BA-8AC9-C13D298B55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772DD62-7F0A-4E7F-9EE2-7FB5735726B1}" type="slidenum">
              <a:t>12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7729DD-D59A-4C86-A214-06DCA404D1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439FFD6-5154-4AC8-B86A-3FC636D52A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5B041-162E-4998-8EBC-46455715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344B2-D095-4262-9C6A-A903BB341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88219F3-DB81-4688-80D1-DF2E45C37056}" type="slidenum">
              <a:t>‹Nr.›</a:t>
            </a:fld>
            <a:endParaRPr lang="none-non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B1B2E1-80E5-45C5-999F-953F7ECC9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none-none"/>
              <a:t>Dr. rer. nat. Erika Mustermann (TUM) | kann beliebig erweitert werden | Infos mit Strich trennen</a:t>
            </a:r>
          </a:p>
        </p:txBody>
      </p:sp>
    </p:spTree>
    <p:extLst>
      <p:ext uri="{BB962C8B-B14F-4D97-AF65-F5344CB8AC3E}">
        <p14:creationId xmlns:p14="http://schemas.microsoft.com/office/powerpoint/2010/main" val="3017010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609551-BAEB-44A7-8092-B0C6A7D32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3DD8DED-02AB-4B17-9F43-0177FD149418}" type="slidenum">
              <a:t>‹Nr.›</a:t>
            </a:fld>
            <a:endParaRPr lang="none-non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03DD0E-C6CB-486C-9E16-CA7ABA0D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none-none"/>
              <a:t>Dr. rer. nat. Erika Mustermann (TUM) | kann beliebig erweitert werden | Infos mit Strich trennen</a:t>
            </a:r>
          </a:p>
        </p:txBody>
      </p:sp>
    </p:spTree>
    <p:extLst>
      <p:ext uri="{BB962C8B-B14F-4D97-AF65-F5344CB8AC3E}">
        <p14:creationId xmlns:p14="http://schemas.microsoft.com/office/powerpoint/2010/main" val="271062285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4" r:id="rId3"/>
    <p:sldLayoutId id="2147483715" r:id="rId4"/>
    <p:sldLayoutId id="2147483716" r:id="rId5"/>
    <p:sldLayoutId id="2147483718" r:id="rId6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9" r:id="rId9"/>
    <p:sldLayoutId id="2147483720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Referent: Grasso Marco, Hoffard Jana, </a:t>
            </a:r>
            <a:r>
              <a:rPr lang="de-DE" dirty="0" err="1"/>
              <a:t>Suriaganda</a:t>
            </a:r>
            <a:r>
              <a:rPr lang="de-DE" dirty="0"/>
              <a:t> Akbar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08. Januar 2019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de-DE" dirty="0"/>
              <a:t>Moderne Techniken für die </a:t>
            </a:r>
            <a:r>
              <a:rPr lang="de-DE" dirty="0" err="1"/>
              <a:t>Shader</a:t>
            </a:r>
            <a:r>
              <a:rPr lang="de-DE" dirty="0"/>
              <a:t>-Entwicklung und Bildsynthese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D9AA65BD-6D3B-42B9-86FF-9BA20951644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75A70DF3-6748-4725-82E0-50422E157570}" type="slidenum">
              <a:t>10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15C0E491-37A7-4657-A815-5F8E390E3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520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spAutoFit/>
          </a:bodyPr>
          <a:lstStyle>
            <a:lvl1pPr lvl="0" algn="l" rtl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3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" pitchFamily="2"/>
              </a:defRPr>
            </a:lvl1pPr>
          </a:lstStyle>
          <a:p>
            <a:pPr lvl="0"/>
            <a:r>
              <a:rPr lang="de-DE" dirty="0"/>
              <a:t>L</a:t>
            </a:r>
            <a:r>
              <a:rPr lang="de-D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de-DE" dirty="0"/>
              <a:t>va</a:t>
            </a:r>
            <a:endParaRPr lang="de-DE" sz="22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CEA47F-BF0A-47DB-95E3-8154689B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80" y="3200400"/>
            <a:ext cx="5896080" cy="319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708244-BF67-4E40-B103-FA388513E5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06240" y="1188719"/>
            <a:ext cx="3566160" cy="23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88869AAB-E3FA-4901-9D2C-E32FB147781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1DD370DC-7811-4802-A910-6C30BB82CA9F}" type="slidenum">
              <a:t>11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3D0AADF0-11E3-472F-8934-D66387E3795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lIns="90000" tIns="45000" rIns="90000" bIns="45000">
            <a:noAutofit/>
          </a:bodyPr>
          <a:lstStyle/>
          <a:p>
            <a:pPr lvl="0"/>
            <a:r>
              <a:rPr lang="de-DE" dirty="0">
                <a:solidFill>
                  <a:srgbClr val="000000"/>
                </a:solidFill>
                <a:latin typeface="Arial" pitchFamily="18"/>
                <a:ea typeface="Microsoft YaHei" pitchFamily="2"/>
                <a:cs typeface="Arial" pitchFamily="2"/>
              </a:rPr>
              <a:t>Hex &amp; Spotlight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EF6FA5-FB0E-491B-9167-480CD4F1364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" y="1737359"/>
            <a:ext cx="3735720" cy="193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5EA2A3-A48F-4D1E-8054-0E7C6F30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1401" y="3851999"/>
            <a:ext cx="3610079" cy="92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F61D88-E1ED-4F30-B573-E9595DBA511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31541" y="3163830"/>
            <a:ext cx="4737600" cy="322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1845835-1804-4B79-BA3D-C2935ABDFC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82880" y="4937760"/>
            <a:ext cx="3918600" cy="144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2DC461-C7AD-48C5-A766-9466809DB36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572000" y="1106628"/>
            <a:ext cx="2819520" cy="19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631AAABF-53A2-4E26-B566-A06B6FA358C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ABBF954C-602B-485D-AC6A-17177249C0E2}" type="slidenum">
              <a:t>12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2A05C983-65FB-4EE6-93EC-E4052F202E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520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spAutoFit/>
          </a:bodyPr>
          <a:lstStyle>
            <a:lvl1pPr lvl="0" algn="l" rtl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3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" pitchFamily="2"/>
              </a:defRPr>
            </a:lvl1pPr>
          </a:lstStyle>
          <a:p>
            <a:pPr lvl="0"/>
            <a:r>
              <a:rPr lang="de-DE" dirty="0"/>
              <a:t>Vortex aka Gruben</a:t>
            </a:r>
            <a:endParaRPr lang="de-DE" sz="22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191A56-91E7-4C29-9BFD-91604939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brightnessContrast bright="24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40080" y="1704135"/>
            <a:ext cx="1695600" cy="158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F3BC955-2D57-4515-A0CB-A6E4A367CBC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0080" y="3474720"/>
            <a:ext cx="7589519" cy="238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meme fragen">
            <a:extLst>
              <a:ext uri="{FF2B5EF4-FFF2-40B4-BE49-F238E27FC236}">
                <a16:creationId xmlns:a16="http://schemas.microsoft.com/office/drawing/2014/main" id="{76328E6E-B3C8-491D-A557-4F22C244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00187"/>
            <a:ext cx="61912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62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8502A4-ECF7-4449-BAD3-294488A25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Top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Schatz finden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Hindernissen ausweichen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Gegner bekämpfen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Hindernisse: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Gruben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Gegner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Wumpus</a:t>
            </a:r>
            <a:r>
              <a:rPr lang="de-DE" dirty="0"/>
              <a:t> (Boss)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Creeps</a:t>
            </a:r>
            <a:r>
              <a:rPr lang="de-DE" dirty="0"/>
              <a:t> (Hindernisse)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189512-3A18-4897-A072-8B11D9DE5B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E8586C-F96B-4693-A8E3-BBECDD2D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Spielidee: </a:t>
            </a:r>
            <a:r>
              <a:rPr lang="de-DE" dirty="0" err="1"/>
              <a:t>Wumpus</a:t>
            </a:r>
            <a:r>
              <a:rPr lang="de-DE" dirty="0"/>
              <a:t> World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12E335-EC62-4AC9-AECF-C685352C9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394" y="1664752"/>
            <a:ext cx="59721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1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B76695-95E4-4420-A573-B70282EB2B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3DE1AF-5915-46D8-99C1-BDBA1A0C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62DB69-71E8-4728-B77F-B1B7C36D3B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5000" y="1762125"/>
            <a:ext cx="8509000" cy="4699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Findet Weg über verschiedene Indikatoren: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Heat </a:t>
            </a:r>
            <a:r>
              <a:rPr lang="de-DE" dirty="0" err="1"/>
              <a:t>Distortion</a:t>
            </a:r>
            <a:r>
              <a:rPr lang="de-DE" dirty="0"/>
              <a:t>: 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Luftzug: Gruben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Kann Hindernissen ausweichen: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Flügel: Gruben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Anti-Heat: 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Wumpus</a:t>
            </a:r>
            <a:r>
              <a:rPr lang="de-DE" dirty="0"/>
              <a:t> Slayer: </a:t>
            </a:r>
            <a:r>
              <a:rPr lang="de-DE" dirty="0" err="1"/>
              <a:t>Wumpus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697F5F-4298-4A85-8427-58120DE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490" y="1595308"/>
            <a:ext cx="3662362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3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CCDD013-9EA6-4F42-BEF2-694555387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Anti-Heat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Hindernisse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Vortex aka Gruben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Heat </a:t>
            </a:r>
            <a:r>
              <a:rPr lang="de-DE" dirty="0" err="1"/>
              <a:t>Distortion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Holographic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Enemies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Umgebung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Hex und Spotlight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Dissolve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Ground and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FA29A5-8A5A-459D-B41C-662858B57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7AB8BEF-DE3C-4CA0-B416-9C6B6F22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Shader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4AD653-5E51-4CF0-BB7A-AC6A3CA5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70" y="1882504"/>
            <a:ext cx="6093740" cy="33392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3BF789-B8DC-42DC-BC6E-4C587BA4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71" y="1636295"/>
            <a:ext cx="7509457" cy="41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15C718-F13A-40D7-8E78-B048411D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3979525" cy="4699572"/>
          </a:xfrm>
        </p:spPr>
        <p:txBody>
          <a:bodyPr/>
          <a:lstStyle/>
          <a:p>
            <a:r>
              <a:rPr lang="de-DE" dirty="0"/>
              <a:t>Surface </a:t>
            </a:r>
            <a:r>
              <a:rPr lang="de-DE" dirty="0" err="1"/>
              <a:t>Shader</a:t>
            </a:r>
            <a:endParaRPr lang="de-DE" dirty="0"/>
          </a:p>
          <a:p>
            <a:r>
              <a:rPr lang="de-DE" dirty="0"/>
              <a:t>→ Vertices werden nach außen gezogen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→ Rest ähnlich zum </a:t>
            </a:r>
            <a:r>
              <a:rPr lang="de-DE" dirty="0" err="1"/>
              <a:t>ShieldShader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7B53D1-E61F-4DC6-B0F5-3E21CEAA3A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87EF26-A734-4871-875C-F50CA04D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Anti-Heat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586562-A5DF-41B5-8D47-53F8090C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2" y="2362563"/>
            <a:ext cx="4219236" cy="20536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386990-1099-4727-B56C-345AE8C1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3" y="1762188"/>
            <a:ext cx="4545447" cy="30550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DBBC377-41CC-41B4-8D26-3CE7F52E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50" y="1762188"/>
            <a:ext cx="6306299" cy="42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8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D84FBB7-B49C-4F9C-9435-1B539DE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62" y="4926915"/>
            <a:ext cx="5598695" cy="1534845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Shader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Vertices werden von </a:t>
            </a:r>
            <a:r>
              <a:rPr lang="de-DE" dirty="0" err="1"/>
              <a:t>GrassVertexGenerator</a:t>
            </a:r>
            <a:r>
              <a:rPr lang="de-DE" dirty="0"/>
              <a:t> übergeben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Raycast</a:t>
            </a:r>
            <a:r>
              <a:rPr lang="de-DE" dirty="0"/>
              <a:t> um Terrain abzufragen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Verteilung über </a:t>
            </a:r>
            <a:r>
              <a:rPr lang="de-DE" dirty="0" err="1"/>
              <a:t>PerlinNoise</a:t>
            </a:r>
            <a:endParaRPr lang="de-DE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Random Color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lvl="1" indent="0">
              <a:lnSpc>
                <a:spcPct val="150000"/>
              </a:lnSpc>
              <a:buNone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Werden passend zur Kamera </a:t>
            </a:r>
            <a:r>
              <a:rPr lang="de-DE" dirty="0" err="1"/>
              <a:t>gefreht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95D628-D518-499D-AABC-6A8E32AFB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495" y="1404704"/>
            <a:ext cx="4276972" cy="28384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65628F-F340-42C7-9C53-F8FF78A36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898" y="4243138"/>
            <a:ext cx="3477011" cy="34770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749A437-4162-4F2D-90F9-229A8790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745" y="1709200"/>
            <a:ext cx="6336509" cy="42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A2448D8-7A93-4D1C-B609-2AC18F2F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71" y="3048405"/>
            <a:ext cx="7219014" cy="2261532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247520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Shader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Quad wird anhand von v0 und v1 gezeichnet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Für Wind und wenn Player läuft, reicht Verschiebung von v1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95D628-D518-499D-AABC-6A8E32AFB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04" y="1404703"/>
            <a:ext cx="3050225" cy="20242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3A69E8-E176-49D5-B252-1B3C1713A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81" y="4180011"/>
            <a:ext cx="2546571" cy="254657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F881197-E646-4E00-B834-C078C3986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241" y="4109303"/>
            <a:ext cx="2546572" cy="254657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1C5BD65-EB7C-4588-9D6A-872726AF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519" y="2739403"/>
            <a:ext cx="3722357" cy="372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AEE0C5CF-B5C0-421E-92E8-AABDD747FDE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5E4BFB7E-DC8F-447B-AB91-323925233CBD}" type="slidenum">
              <a:t>8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E29480DF-C9AF-4063-A5FB-99673CBB9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840" y="966990"/>
            <a:ext cx="8508999" cy="410369"/>
          </a:xfrm>
        </p:spPr>
        <p:txBody>
          <a:bodyPr lIns="90000" tIns="45000" rIns="90000" bIns="45000">
            <a:noAutofit/>
          </a:bodyPr>
          <a:lstStyle/>
          <a:p>
            <a:pPr lvl="0"/>
            <a:r>
              <a:rPr lang="de-DE" dirty="0" err="1"/>
              <a:t>Flag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444C70-F080-4CD9-A4B0-2529E462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0840" y="1813680"/>
            <a:ext cx="2048040" cy="184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2A223C0-AAE9-4AB9-A37D-FE2AF07A4A4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0840" y="4344510"/>
            <a:ext cx="8540280" cy="41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4B48CBF6-87BF-46E7-8C10-E78C791EE48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3BAE5786-FAF1-4DBC-83AF-E77719AE2823}" type="slidenum">
              <a:t>9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61E0B7C6-6452-460B-B309-3A3FFBFBBD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lIns="90000" tIns="45000" rIns="90000" bIns="45000">
            <a:noAutofit/>
          </a:bodyPr>
          <a:lstStyle/>
          <a:p>
            <a:pPr lvl="0"/>
            <a:r>
              <a:rPr lang="de-DE" dirty="0"/>
              <a:t>Holographic </a:t>
            </a:r>
            <a:r>
              <a:rPr lang="de-DE" dirty="0" err="1"/>
              <a:t>Shader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E883A0F-952D-4E0A-86E2-8FDF3C9F40A7}"/>
              </a:ext>
            </a:extLst>
          </p:cNvPr>
          <p:cNvGrpSpPr/>
          <p:nvPr/>
        </p:nvGrpSpPr>
        <p:grpSpPr>
          <a:xfrm>
            <a:off x="405224" y="1746720"/>
            <a:ext cx="8353766" cy="2255786"/>
            <a:chOff x="405223" y="1746719"/>
            <a:chExt cx="8526047" cy="2276639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2232699-8043-4E08-9173-88D5F18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05223" y="1746719"/>
              <a:ext cx="2286000" cy="2276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F3B85CA-167A-48C5-B47F-9559DDA66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014310" y="1746719"/>
              <a:ext cx="5900929" cy="579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EF0078F-3D7C-4368-8010-3C6C8DBE6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3014310" y="2646947"/>
              <a:ext cx="5916960" cy="13764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186</Words>
  <Application>Microsoft Office PowerPoint</Application>
  <PresentationFormat>Bildschirmpräsentation (4:3)</PresentationFormat>
  <Paragraphs>88</Paragraphs>
  <Slides>13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13</vt:i4>
      </vt:variant>
    </vt:vector>
  </HeadingPairs>
  <TitlesOfParts>
    <vt:vector size="24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Moderne Techniken für die Shader-Entwicklung und Bildsynthese</vt:lpstr>
      <vt:lpstr>Spielidee: Wumpus World</vt:lpstr>
      <vt:lpstr>Spieler</vt:lpstr>
      <vt:lpstr>Shader</vt:lpstr>
      <vt:lpstr>Anti-Heat</vt:lpstr>
      <vt:lpstr>Grass</vt:lpstr>
      <vt:lpstr>Grass</vt:lpstr>
      <vt:lpstr>Flag</vt:lpstr>
      <vt:lpstr>Holographic Shader</vt:lpstr>
      <vt:lpstr>Lava</vt:lpstr>
      <vt:lpstr>Hex &amp; Spotlight</vt:lpstr>
      <vt:lpstr>Vortex aka Gruben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Moderne Techniken für die Shader-Entwicklung und Bildsynthese</dc:title>
  <dc:creator>Jana JemLink</dc:creator>
  <cp:lastModifiedBy>Jana JemLink</cp:lastModifiedBy>
  <cp:revision>31</cp:revision>
  <cp:lastPrinted>2015-07-30T14:04:45Z</cp:lastPrinted>
  <dcterms:created xsi:type="dcterms:W3CDTF">2019-02-06T16:36:37Z</dcterms:created>
  <dcterms:modified xsi:type="dcterms:W3CDTF">2019-02-08T06:00:57Z</dcterms:modified>
</cp:coreProperties>
</file>